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38" autoAdjust="0"/>
    <p:restoredTop sz="94660"/>
  </p:normalViewPr>
  <p:slideViewPr>
    <p:cSldViewPr>
      <p:cViewPr varScale="1">
        <p:scale>
          <a:sx n="104" d="100"/>
          <a:sy n="104" d="100"/>
        </p:scale>
        <p:origin x="115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ostokąt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ostokąt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ostokąt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67549-D6E3-4CC5-8F53-5429A211B992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ostokąt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a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99DFA83-1754-425C-94C7-28FA7235599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67549-D6E3-4CC5-8F53-5429A211B992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DFA83-1754-425C-94C7-28FA7235599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ostokąt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ostokąt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Prostokąt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ostokąt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99DFA83-1754-425C-94C7-28FA7235599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67549-D6E3-4CC5-8F53-5429A211B992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67549-D6E3-4CC5-8F53-5429A211B992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99DFA83-1754-425C-94C7-28FA7235599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ostokąt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Prostokąt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ostokąt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ostokąt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ostokąt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13" name="Prostokąt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Prostokąt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67549-D6E3-4CC5-8F53-5429A211B992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8" name="Łącznik prosty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99DFA83-1754-425C-94C7-28FA7235599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6067549-D6E3-4CC5-8F53-5429A211B992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DFA83-1754-425C-94C7-28FA7235599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Łącznik prosty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ymbol zastępczy zawartości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2" name="Symbol zastępczy zawartości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y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Prostokąt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ostokąt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Prostokąt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Prostokąt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rostokąt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67549-D6E3-4CC5-8F53-5429A211B992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pl-PL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ymbol zastępczy zawartości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26" name="Symbol zastępczy zawartości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25" name="Elipsa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a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99DFA83-1754-425C-94C7-28FA7235599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3" name="Tytuł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67549-D6E3-4CC5-8F53-5429A211B992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99DFA83-1754-425C-94C7-28FA7235599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ostokąt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ostokąt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Prostokąt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Prostokąt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67549-D6E3-4CC5-8F53-5429A211B992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99DFA83-1754-425C-94C7-28FA72355993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ostokąt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Prostokąt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ostokąt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Prostokąt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Prostokąt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ymbol zastępczy zawartości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99DFA83-1754-425C-94C7-28FA7235599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1" name="Prostokąt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67549-D6E3-4CC5-8F53-5429A211B992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Łącznik prosty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ostokąt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ostokąt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Prostokąt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Prostokąt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ostokąt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Prostokąt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a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99DFA83-1754-425C-94C7-28FA7235599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22" name="Prostokąt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6067549-D6E3-4CC5-8F53-5429A211B992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ostokąt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ostokąt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ostokąt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ostokąt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6067549-D6E3-4CC5-8F53-5429A211B992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pl-PL"/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99DFA83-1754-425C-94C7-28FA72355993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/>
              <a:t>Kliknij, aby edytować style wzorca tekstu</a:t>
            </a:r>
          </a:p>
          <a:p>
            <a:pPr lvl="1" eaLnBrk="1" latinLnBrk="0" hangingPunct="1"/>
            <a:r>
              <a:rPr kumimoji="0" lang="pl-PL"/>
              <a:t>Drugi poziom</a:t>
            </a:r>
          </a:p>
          <a:p>
            <a:pPr lvl="2" eaLnBrk="1" latinLnBrk="0" hangingPunct="1"/>
            <a:r>
              <a:rPr kumimoji="0" lang="pl-PL"/>
              <a:t>Trzeci poziom</a:t>
            </a:r>
          </a:p>
          <a:p>
            <a:pPr lvl="3" eaLnBrk="1" latinLnBrk="0" hangingPunct="1"/>
            <a:r>
              <a:rPr kumimoji="0" lang="pl-PL"/>
              <a:t>Czwarty poziom</a:t>
            </a:r>
          </a:p>
          <a:p>
            <a:pPr lvl="4" eaLnBrk="1" latinLnBrk="0" hangingPunct="1"/>
            <a:r>
              <a:rPr kumimoji="0" lang="pl-PL"/>
              <a:t>Piąty poziom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KITCHEN – PART 2.</a:t>
            </a:r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ENGLISH LESSON</a:t>
            </a:r>
            <a:b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class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6th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CHICKEN  IN THE LETTUCE ARMS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pl-PL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Cut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chicken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small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pieces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514350" indent="-514350">
              <a:buAutoNum type="arabicPeriod"/>
            </a:pPr>
            <a:r>
              <a:rPr lang="pl-PL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Fry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chicken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Font typeface="Wingdings 2"/>
              <a:buAutoNum type="arabicPeriod"/>
            </a:pPr>
            <a:r>
              <a:rPr lang="pl-PL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Put</a:t>
            </a:r>
            <a:r>
              <a:rPr lang="pl-P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chicken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bowl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Font typeface="Wingdings 2"/>
              <a:buAutoNum type="arabicPeriod"/>
            </a:pPr>
            <a:r>
              <a:rPr lang="pl-PL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Chop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lettuce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Font typeface="Wingdings 2"/>
              <a:buAutoNum type="arabicPeriod"/>
            </a:pPr>
            <a:r>
              <a:rPr lang="pl-PL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chicken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AutoNum type="arabicPeriod"/>
            </a:pPr>
            <a:r>
              <a:rPr lang="pl-PL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mayonnaise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Font typeface="Wingdings 2"/>
              <a:buAutoNum type="arabicPeriod"/>
            </a:pPr>
            <a:r>
              <a:rPr lang="pl-PL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Put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onto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bread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None/>
            </a:pPr>
            <a:endParaRPr lang="pl-P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None/>
            </a:pPr>
            <a:r>
              <a:rPr lang="pl-PL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Enjoy</a:t>
            </a:r>
            <a:r>
              <a:rPr lang="pl-PL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your</a:t>
            </a:r>
            <a:r>
              <a:rPr lang="pl-PL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meal</a:t>
            </a:r>
            <a:r>
              <a:rPr lang="pl-PL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</a:p>
          <a:p>
            <a:pPr marL="514350" indent="-514350">
              <a:buAutoNum type="arabicPeriod"/>
            </a:pPr>
            <a:endParaRPr lang="pl-PL" dirty="0"/>
          </a:p>
          <a:p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 dirty="0"/>
          </a:p>
          <a:p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First, ………</a:t>
            </a:r>
            <a:r>
              <a:rPr lang="pl-PL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mix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……….the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eggs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milk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together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……</a:t>
            </a:r>
            <a:r>
              <a:rPr lang="pl-PL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bowl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Then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…</a:t>
            </a:r>
            <a:r>
              <a:rPr lang="pl-PL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add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…….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salt and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pepper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Slice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bread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Put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bread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bowl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eggs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milk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Put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butter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……</a:t>
            </a:r>
            <a:r>
              <a:rPr lang="pl-PL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frying</a:t>
            </a:r>
            <a:r>
              <a:rPr lang="pl-PL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pen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…….. and ……</a:t>
            </a:r>
            <a:r>
              <a:rPr lang="pl-PL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fry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…..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bread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one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or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two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minutes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…</a:t>
            </a:r>
            <a:r>
              <a:rPr lang="pl-PL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Serve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a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plate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cream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fruit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pl-P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</a:t>
            </a:r>
            <a:r>
              <a:rPr lang="pl-PL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really</a:t>
            </a:r>
            <a:r>
              <a:rPr lang="pl-PL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tasty</a:t>
            </a:r>
            <a:r>
              <a:rPr lang="pl-PL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</a:p>
        </p:txBody>
      </p:sp>
      <p:sp>
        <p:nvSpPr>
          <p:cNvPr id="4" name="Tytuł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TO </a:t>
            </a:r>
            <a:r>
              <a:rPr lang="pl-PL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MAKE</a:t>
            </a:r>
            <a:r>
              <a:rPr lang="pl-P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FRENCH TOAST?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l-P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end</a:t>
            </a:r>
            <a:r>
              <a:rPr lang="pl-P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pl-PL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our</a:t>
            </a:r>
            <a:r>
              <a:rPr lang="pl-P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lesson</a:t>
            </a:r>
            <a:r>
              <a:rPr lang="pl-P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pl-PL" dirty="0"/>
          </a:p>
          <a:p>
            <a:endParaRPr lang="pl-PL" dirty="0"/>
          </a:p>
          <a:p>
            <a:pPr algn="ctr">
              <a:buNone/>
            </a:pP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THANK YOU!!!</a:t>
            </a:r>
          </a:p>
          <a:p>
            <a:pPr algn="ctr">
              <a:buNone/>
            </a:pPr>
            <a:endParaRPr lang="pl-P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pl-PL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HAVE A NICE DAY!</a:t>
            </a:r>
          </a:p>
          <a:p>
            <a:pPr algn="ctr">
              <a:buNone/>
            </a:pPr>
            <a:endParaRPr lang="pl-P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 YOU NEXT TIME!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ejski">
  <a:themeElements>
    <a:clrScheme name="Miejski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ejski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29</TotalTime>
  <Words>163</Words>
  <Application>Microsoft Office PowerPoint</Application>
  <PresentationFormat>Pokaz na ekranie (4:3)</PresentationFormat>
  <Paragraphs>25</Paragraphs>
  <Slides>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4</vt:i4>
      </vt:variant>
    </vt:vector>
  </HeadingPairs>
  <TitlesOfParts>
    <vt:vector size="9" baseType="lpstr">
      <vt:lpstr>Georgia</vt:lpstr>
      <vt:lpstr>Times New Roman</vt:lpstr>
      <vt:lpstr>Wingdings</vt:lpstr>
      <vt:lpstr>Wingdings 2</vt:lpstr>
      <vt:lpstr>Miejski</vt:lpstr>
      <vt:lpstr>ENGLISH LESSON class 6th</vt:lpstr>
      <vt:lpstr>CHICKEN  IN THE LETTUCE ARMS</vt:lpstr>
      <vt:lpstr>HOW TO MAKE A FRENCH TOAST?</vt:lpstr>
      <vt:lpstr>The end of our lesson!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LESSON</dc:title>
  <dc:creator>Anetta</dc:creator>
  <cp:lastModifiedBy>Bart new</cp:lastModifiedBy>
  <cp:revision>5</cp:revision>
  <dcterms:created xsi:type="dcterms:W3CDTF">2021-05-21T19:30:53Z</dcterms:created>
  <dcterms:modified xsi:type="dcterms:W3CDTF">2022-08-21T13:58:01Z</dcterms:modified>
</cp:coreProperties>
</file>